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24384000" cy="13716000"/>
  <p:notesSz cx="6797675" cy="9929813"/>
  <p:embeddedFontLst>
    <p:embeddedFont>
      <p:font typeface="Meiryo" panose="020B0604030504040204" pitchFamily="34" charset="-128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81" roundtripDataSignature="AMtx7mi11+NMkd0NTnFescjuzWQij0YM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5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p6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6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6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6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67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67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 panose="02020603050405020304" pitchFamily="18" charset="0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7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20" name="Google Shape;20;p67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67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6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6" name="Google Shape;26;p6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7" name="Google Shape;27;p68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68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68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7" name="Google Shape;7;p64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8" name="Google Shape;8;p64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xios/axios#request-confi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os/axios#cancell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avascript.info/xmlhttpreques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/Using_Fet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hyperlink" Target="https://medium.com/ingenious/a-tale-of-higher-order-components-render-props-a1ba47e8cfeb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actrouter.com/web/api/Route/render-func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xios/axio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demy.com/course/react-the-complete-guide-incl-redux" TargetMode="External"/><Relationship Id="rId4" Type="http://schemas.openxmlformats.org/officeDocument/2006/relationships/hyperlink" Target="https://www.javatpoint.com/reactjs-tutoria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 panose="02020603050405020304" pitchFamily="18" charset="0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 panose="02020603050405020304" pitchFamily="18" charset="0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JS</a:t>
            </a:r>
            <a:endParaRPr sz="10000" b="0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March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Basic CRUD 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7" name="Google Shape;107;p10"/>
          <p:cNvSpPr txBox="1"/>
          <p:nvPr/>
        </p:nvSpPr>
        <p:spPr>
          <a:xfrm>
            <a:off x="1200151" y="2097263"/>
            <a:ext cx="7067549" cy="92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Promise</a:t>
            </a:r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238" y="3023658"/>
            <a:ext cx="6407651" cy="352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3500" y="3023658"/>
            <a:ext cx="6525498" cy="352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4191103" y="6549396"/>
            <a:ext cx="13131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all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45656" y="2400958"/>
            <a:ext cx="6090502" cy="41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2728" y="7647710"/>
            <a:ext cx="6407651" cy="425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91607" y="7647710"/>
            <a:ext cx="8483209" cy="425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11347057" y="6565613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by id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19346217" y="6582791"/>
            <a:ext cx="13035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6169888" y="11906915"/>
            <a:ext cx="13933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15874616" y="11906914"/>
            <a:ext cx="13596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Params Object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3" name="Google Shape;123;p11"/>
          <p:cNvSpPr/>
          <p:nvPr/>
        </p:nvSpPr>
        <p:spPr>
          <a:xfrm>
            <a:off x="10730714" y="8074782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by id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4" name="Google Shape;12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9275" y="3352740"/>
            <a:ext cx="7504941" cy="405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4100" y="3352740"/>
            <a:ext cx="7794983" cy="4051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/>
          <p:nvPr/>
        </p:nvSpPr>
        <p:spPr>
          <a:xfrm>
            <a:off x="5275922" y="7404080"/>
            <a:ext cx="45288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1 (not recommended)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14154539" y="7369583"/>
            <a:ext cx="351410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 2 (recommend)</a:t>
            </a:r>
            <a:endParaRPr sz="4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/>
        </p:nvSpPr>
        <p:spPr>
          <a:xfrm>
            <a:off x="1200150" y="47624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Promise &amp; Async await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6763510" y="7426917"/>
            <a:ext cx="15536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Promise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8657" y="3352739"/>
            <a:ext cx="10366997" cy="40168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/>
          <p:nvPr/>
        </p:nvSpPr>
        <p:spPr>
          <a:xfrm>
            <a:off x="15020472" y="7404080"/>
            <a:ext cx="2686954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 Await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0636" y="3352739"/>
            <a:ext cx="6640078" cy="401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/>
        </p:nvSpPr>
        <p:spPr>
          <a:xfrm>
            <a:off x="1200150" y="4571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 axios instance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1200151" y="2097263"/>
            <a:ext cx="7067549" cy="92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Axios.create([config])</a:t>
            </a:r>
            <a:endParaRPr/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763" y="3836384"/>
            <a:ext cx="9319508" cy="49804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7927326" y="8924133"/>
            <a:ext cx="77203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https://github.com/axios/axios#request-config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 axios instance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1200151" y="2097263"/>
            <a:ext cx="7067549" cy="92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</a:t>
            </a:r>
            <a:endParaRPr dirty="0"/>
          </a:p>
        </p:txBody>
      </p:sp>
      <p:sp>
        <p:nvSpPr>
          <p:cNvPr id="157" name="Google Shape;157;p15"/>
          <p:cNvSpPr/>
          <p:nvPr/>
        </p:nvSpPr>
        <p:spPr>
          <a:xfrm>
            <a:off x="8267700" y="11534521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093" y="4682771"/>
            <a:ext cx="9915478" cy="342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5034288" y="8154714"/>
            <a:ext cx="3744936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axios instance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3550" y="1784257"/>
            <a:ext cx="7153350" cy="8842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16746152" y="10642342"/>
            <a:ext cx="11881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Response structure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7109" y="2295028"/>
            <a:ext cx="12958565" cy="905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Response structure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200151" y="2440163"/>
            <a:ext cx="7067549" cy="92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</a:t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306" y="3747028"/>
            <a:ext cx="7173872" cy="290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4" y="7182592"/>
            <a:ext cx="24374377" cy="314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Handling error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00150" y="1790700"/>
            <a:ext cx="19411949" cy="5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Return the response when the server has received the request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Return the request when the server has not received the request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1474" y="5353014"/>
            <a:ext cx="6056251" cy="335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3223" y="9105864"/>
            <a:ext cx="16885706" cy="335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Axios</a:t>
            </a:r>
            <a:endParaRPr sz="66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Higher-Order Component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Render props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Reuse function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Assignments</a:t>
            </a:r>
            <a:endParaRPr sz="66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Handling error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1200150" y="2381250"/>
            <a:ext cx="19411949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975" y="3283369"/>
            <a:ext cx="13475969" cy="53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1216" y="9101594"/>
            <a:ext cx="20498335" cy="2652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10662217" y="11599250"/>
            <a:ext cx="26404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error.response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Handling error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4401" y="2395994"/>
            <a:ext cx="18056993" cy="7071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10407052" y="9696450"/>
            <a:ext cx="23887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error.request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Cancel Request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8219408" y="6915092"/>
            <a:ext cx="73340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https://github.com/axios/axios#cancellation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1200150" y="419098"/>
            <a:ext cx="155257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Performing multiple concurrent requests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841" y="3771831"/>
            <a:ext cx="9252059" cy="590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API Organization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200151" y="2381250"/>
            <a:ext cx="10153650" cy="259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Should split into separate API files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Do not create the base API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6486" y="5962650"/>
            <a:ext cx="6165606" cy="4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79282" y="3151106"/>
            <a:ext cx="8145270" cy="86329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14745786" y="11784038"/>
            <a:ext cx="38122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axios instance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API Organization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750" y="1896012"/>
            <a:ext cx="10092654" cy="898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1113" y="1896012"/>
            <a:ext cx="6308038" cy="8983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5769014" y="10947112"/>
            <a:ext cx="27494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function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15578441" y="10879126"/>
            <a:ext cx="22733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class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7543800" y="11734800"/>
            <a:ext cx="84963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Each 1 model should be 1 api file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/>
        </p:nvSpPr>
        <p:spPr>
          <a:xfrm>
            <a:off x="1200150" y="419098"/>
            <a:ext cx="10153650" cy="10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API Organization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8401050" y="11826908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1030656" y="11065195"/>
            <a:ext cx="1165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8575" y="1780920"/>
            <a:ext cx="7929866" cy="912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/>
        </p:nvSpPr>
        <p:spPr>
          <a:xfrm>
            <a:off x="1200150" y="419098"/>
            <a:ext cx="4476750" cy="838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Reuse code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1200150" y="2381250"/>
            <a:ext cx="10674858" cy="408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Higher-Order Component (HOC)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Render props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Reuse function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API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857376" y="2335126"/>
            <a:ext cx="8180242" cy="475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XHR (XML HttpResquest)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Fetch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Axios (recommended)</a:t>
            </a:r>
            <a:endParaRPr/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3696" y="2019300"/>
            <a:ext cx="13385454" cy="708313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>
          <a:xfrm>
            <a:off x="12768263" y="9418262"/>
            <a:ext cx="8588951" cy="118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r>
              <a:rPr lang="en-US" sz="44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JQuery (Ajax) in Basic Front-end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/>
        </p:nvSpPr>
        <p:spPr>
          <a:xfrm>
            <a:off x="1200150" y="419098"/>
            <a:ext cx="12113514" cy="59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Higher-Order Function (HOF)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933450" y="2197087"/>
            <a:ext cx="22974300" cy="26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Combine small functions into one complex function (reusable small functions)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HOF can take one or more functions (like arguments) and can be return a new Function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4130701" y="11072670"/>
            <a:ext cx="32640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abstract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" y="5065446"/>
            <a:ext cx="11525438" cy="582306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>
            <a:off x="17673934" y="8900970"/>
            <a:ext cx="18950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32884" y="6087260"/>
            <a:ext cx="12141566" cy="264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1200150" y="419098"/>
            <a:ext cx="15149323" cy="1043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Higher-Order Component (HOC)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1200150" y="2381250"/>
            <a:ext cx="22574251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HOC can take one or more components (like arguments) and return a new Component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Is technical (not React’s API )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5135" y="6401062"/>
            <a:ext cx="9792499" cy="592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 Show loading when loading data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4430780" y="10255929"/>
            <a:ext cx="26132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 UI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525" y="2943225"/>
            <a:ext cx="7395620" cy="729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11062" y="2943225"/>
            <a:ext cx="6529388" cy="729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/>
          <p:nvPr/>
        </p:nvSpPr>
        <p:spPr>
          <a:xfrm>
            <a:off x="14269148" y="10255929"/>
            <a:ext cx="26132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 UI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8258611" y="11885952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 Show loading when loading data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812297" y="9965577"/>
            <a:ext cx="1850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17603416" y="9951520"/>
            <a:ext cx="1850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4" y="2909887"/>
            <a:ext cx="12123066" cy="6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3999" y="2909887"/>
            <a:ext cx="10391775" cy="68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9374961" y="10872566"/>
            <a:ext cx="4567276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 logic duplicate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 Show loading when loading data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3590457" y="11832726"/>
            <a:ext cx="27494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Page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16062005" y="12015067"/>
            <a:ext cx="19303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Page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375" y="1861691"/>
            <a:ext cx="5510781" cy="351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2080" y="1861690"/>
            <a:ext cx="4979370" cy="351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5364" y="5863146"/>
            <a:ext cx="4876801" cy="577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66659" y="5863145"/>
            <a:ext cx="4524785" cy="615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1: Show loading when loading data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200150" y="2381250"/>
            <a:ext cx="7720330" cy="83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Create withLoading() HOC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275" y="3311745"/>
            <a:ext cx="7239000" cy="78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224" y="3971626"/>
            <a:ext cx="7335003" cy="64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62005" y="3311745"/>
            <a:ext cx="8087630" cy="787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displayName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8107208" y="921241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7094" y="3466954"/>
            <a:ext cx="13048306" cy="54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086" y="3504908"/>
            <a:ext cx="9974367" cy="520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2: Login checking 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002" y="3405962"/>
            <a:ext cx="11315481" cy="630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5800" y="3405962"/>
            <a:ext cx="8399408" cy="73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2: Login checking 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407" y="2395763"/>
            <a:ext cx="23129452" cy="690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XHR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1857376" y="2335126"/>
            <a:ext cx="4813588" cy="22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Using callback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Older</a:t>
            </a:r>
            <a:endParaRPr/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086" y="1711672"/>
            <a:ext cx="11946786" cy="1025865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12449974" y="12011890"/>
            <a:ext cx="7209025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https://javascript.info/xmlhttprequest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1975852" y="2403108"/>
            <a:ext cx="14483346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Higher-Order Components – Question 5,a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439" y="6193744"/>
            <a:ext cx="12456812" cy="208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3: Styling 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822" y="1927090"/>
            <a:ext cx="8401789" cy="313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8944" y="1927089"/>
            <a:ext cx="13685019" cy="513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7657" y="5690073"/>
            <a:ext cx="7254705" cy="635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8944" y="8439509"/>
            <a:ext cx="4178839" cy="165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4: default props 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822" y="1927090"/>
            <a:ext cx="8401789" cy="313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2359" y="1927090"/>
            <a:ext cx="10283352" cy="551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822" y="5484738"/>
            <a:ext cx="7616088" cy="601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2359" y="8180153"/>
            <a:ext cx="4173666" cy="168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5: multiple HOC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8469158" y="11822265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4243566"/>
            <a:ext cx="10956237" cy="557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95341" y="6014856"/>
            <a:ext cx="5057163" cy="170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HOC Summary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1200149" y="2381249"/>
            <a:ext cx="23025663" cy="958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HOC can take one or more components (like arguments) and return a new Component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Use case</a:t>
            </a:r>
            <a:endParaRPr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Reuse code, maintain</a:t>
            </a:r>
            <a:endParaRPr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Conditional component render</a:t>
            </a:r>
            <a:endParaRPr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Provide props</a:t>
            </a:r>
            <a:endParaRPr/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Note</a:t>
            </a:r>
            <a:endParaRPr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Don’t Use HOC Inside the render Method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12769985" y="9655426"/>
            <a:ext cx="1010217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HOC packages the original component (wrapper component) into a Container Component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7273" y="3320976"/>
            <a:ext cx="10384885" cy="632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HOC Summary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1200150" y="2381250"/>
            <a:ext cx="17863355" cy="268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Disadvantages</a:t>
            </a:r>
            <a:endParaRPr dirty="0"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Nested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don't know which HOC's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props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easy to override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541" y="5460965"/>
            <a:ext cx="12222822" cy="622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9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1200150" y="2114549"/>
            <a:ext cx="19373850" cy="329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Render callback, function as child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Passed to component 1 props with the value as callback function</a:t>
            </a:r>
            <a:endParaRPr/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/>
          </a:p>
        </p:txBody>
      </p:sp>
      <p:pic>
        <p:nvPicPr>
          <p:cNvPr id="418" name="Google Shape;4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6098" y="7278097"/>
            <a:ext cx="5685757" cy="211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230" y="5553012"/>
            <a:ext cx="8621697" cy="576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8063" y="5553012"/>
            <a:ext cx="8847339" cy="576268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/>
          <p:nvPr/>
        </p:nvSpPr>
        <p:spPr>
          <a:xfrm>
            <a:off x="9344693" y="11461463"/>
            <a:ext cx="553709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 not hardcode inside HOC</a:t>
            </a:r>
            <a:endParaRPr/>
          </a:p>
        </p:txBody>
      </p:sp>
      <p:sp>
        <p:nvSpPr>
          <p:cNvPr id="422" name="Google Shape;422;p49"/>
          <p:cNvSpPr/>
          <p:nvPr/>
        </p:nvSpPr>
        <p:spPr>
          <a:xfrm>
            <a:off x="9264548" y="12046238"/>
            <a:ext cx="56973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Similar to callback in Lesson 5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1200150" y="2114549"/>
            <a:ext cx="19373850" cy="329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10983763" y="11899613"/>
            <a:ext cx="22589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HOC</a:t>
            </a:r>
            <a:endParaRPr/>
          </a:p>
        </p:txBody>
      </p:sp>
      <p:pic>
        <p:nvPicPr>
          <p:cNvPr id="430" name="Google Shape;4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328" y="2049827"/>
            <a:ext cx="7396271" cy="46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882" y="3091583"/>
            <a:ext cx="9920618" cy="924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8328" y="6912355"/>
            <a:ext cx="10534043" cy="412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64161" y="2114549"/>
            <a:ext cx="5186071" cy="19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Fetch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1857376" y="2335126"/>
            <a:ext cx="8616660" cy="27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Available 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Support promise, async await</a:t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9726347" y="11934253"/>
            <a:ext cx="14193983" cy="61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https://developer.mozilla.org/en-US/docs/Web/API/Fetch_API/Using_Fetch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4036" y="2068919"/>
            <a:ext cx="13217692" cy="968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1200150" y="2114549"/>
            <a:ext cx="19373850" cy="329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10175853" y="11899613"/>
            <a:ext cx="38747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Render Props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41" name="Google Shape;44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6872" y="3127307"/>
            <a:ext cx="6378669" cy="798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042" y="3127307"/>
            <a:ext cx="5924648" cy="533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57723" y="3127306"/>
            <a:ext cx="9127453" cy="554044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1"/>
          <p:cNvSpPr/>
          <p:nvPr/>
        </p:nvSpPr>
        <p:spPr>
          <a:xfrm>
            <a:off x="2465722" y="11223600"/>
            <a:ext cx="193084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idea is clearer, separated into a Mouse component specializing in providing coordinates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2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1200150" y="2114549"/>
            <a:ext cx="19373850" cy="329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 convert Render Props to HOC </a:t>
            </a:r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16898855" y="11632913"/>
            <a:ext cx="10967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HOC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58" name="Google Shape;45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225" y="3657600"/>
            <a:ext cx="9132056" cy="79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799" y="3657600"/>
            <a:ext cx="12201857" cy="7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1200150" y="2114549"/>
            <a:ext cx="19373850" cy="329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 convert render props to HOC </a:t>
            </a:r>
            <a:endParaRPr/>
          </a:p>
        </p:txBody>
      </p:sp>
      <p:sp>
        <p:nvSpPr>
          <p:cNvPr id="466" name="Google Shape;466;p54"/>
          <p:cNvSpPr/>
          <p:nvPr/>
        </p:nvSpPr>
        <p:spPr>
          <a:xfrm>
            <a:off x="11817727" y="10487025"/>
            <a:ext cx="14843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67" name="Google Shape;46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819524"/>
            <a:ext cx="12768721" cy="500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7980" y="3819524"/>
            <a:ext cx="8579331" cy="64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Children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2811955" y="10081358"/>
            <a:ext cx="2975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Using: Way 1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75" name="Google Shape;47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9057" y="1685924"/>
            <a:ext cx="6298093" cy="54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317" y="4762500"/>
            <a:ext cx="8556054" cy="515283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/>
          <p:nvPr/>
        </p:nvSpPr>
        <p:spPr>
          <a:xfrm>
            <a:off x="18299605" y="10010586"/>
            <a:ext cx="2975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Using: Way 2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87650" y="4487132"/>
            <a:ext cx="8686800" cy="550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4" name="Google Shape;484;p56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 &amp; HOC Comparison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0" name="Google Shape;490;p57"/>
          <p:cNvSpPr/>
          <p:nvPr/>
        </p:nvSpPr>
        <p:spPr>
          <a:xfrm>
            <a:off x="13585930" y="10349940"/>
            <a:ext cx="833987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 return data through callback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🡺 do not hardcode inside HOC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1" name="Google Shape;491;p57"/>
          <p:cNvSpPr/>
          <p:nvPr/>
        </p:nvSpPr>
        <p:spPr>
          <a:xfrm>
            <a:off x="1200150" y="10349414"/>
            <a:ext cx="1010217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HOC packages the original component (wrapper component) into a Container Component</a:t>
            </a:r>
            <a:endParaRPr/>
          </a:p>
        </p:txBody>
      </p:sp>
      <p:pic>
        <p:nvPicPr>
          <p:cNvPr id="492" name="Google Shape;4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3" y="2959373"/>
            <a:ext cx="11348303" cy="691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/>
          <p:nvPr/>
        </p:nvSpPr>
        <p:spPr>
          <a:xfrm>
            <a:off x="3619500" y="11710682"/>
            <a:ext cx="174688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https://medium.com/ingenious/a-tale-of-higher-order-components-render-props-a1ba47e8cfeb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94" name="Google Shape;49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56948" y="3411835"/>
            <a:ext cx="10983885" cy="646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Props Summary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0" name="Google Shape;500;p58"/>
          <p:cNvSpPr txBox="1"/>
          <p:nvPr/>
        </p:nvSpPr>
        <p:spPr>
          <a:xfrm>
            <a:off x="1200150" y="2037145"/>
            <a:ext cx="19402787" cy="1057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Disadvantages</a:t>
            </a:r>
            <a:endParaRPr dirty="0"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Using multiple render props in a component which can create many nested callbacks </a:t>
            </a:r>
            <a:endParaRPr dirty="0"/>
          </a:p>
          <a:p>
            <a:pPr marL="444500" marR="0" lvl="1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hard to see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HOC </a:t>
            </a:r>
            <a:endParaRPr dirty="0"/>
          </a:p>
          <a:p>
            <a:pPr marL="1055687" marR="0" lvl="1" indent="-26682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Used library</a:t>
            </a:r>
            <a:endParaRPr dirty="0"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React-Router</a:t>
            </a:r>
            <a:endParaRPr dirty="0"/>
          </a:p>
          <a:p>
            <a:pPr marL="444500" marR="0" lvl="1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44500" marR="0" lvl="1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Formik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030" y="8801100"/>
            <a:ext cx="11847453" cy="16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/>
          <p:nvPr/>
        </p:nvSpPr>
        <p:spPr>
          <a:xfrm>
            <a:off x="7470305" y="10547152"/>
            <a:ext cx="87479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https://reactrouter.com/web/api/Route/render-func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/>
        </p:nvSpPr>
        <p:spPr>
          <a:xfrm>
            <a:off x="1200150" y="419098"/>
            <a:ext cx="18021300" cy="87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Reuse Function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1200150" y="2381249"/>
            <a:ext cx="12344400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Similar to importing &amp; exporting in Typescript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418" y="4476616"/>
            <a:ext cx="6937338" cy="541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8737" y="4476616"/>
            <a:ext cx="6181237" cy="541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47938" y="4476616"/>
            <a:ext cx="5119369" cy="188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 txBox="1"/>
          <p:nvPr/>
        </p:nvSpPr>
        <p:spPr>
          <a:xfrm>
            <a:off x="10210800" y="10420348"/>
            <a:ext cx="3504629" cy="13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r>
              <a:rPr lang="en-US" sz="44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Export class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Axios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5" name="Google Shape;75;p6"/>
          <p:cNvSpPr txBox="1"/>
          <p:nvPr/>
        </p:nvSpPr>
        <p:spPr>
          <a:xfrm>
            <a:off x="1200151" y="2097263"/>
            <a:ext cx="10544968" cy="1120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Library 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Support promise, async await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Automatic transforms for JSON data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Intercept request and response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Block request &amp; response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Cancel request</a:t>
            </a:r>
            <a:endParaRPr/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Protecting against XSRF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76" name="Google Shape;7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5118" y="2097263"/>
            <a:ext cx="11624433" cy="437605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14555620" y="6548364"/>
            <a:ext cx="5606022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https://github.com/axios/axios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/>
        </p:nvSpPr>
        <p:spPr>
          <a:xfrm>
            <a:off x="1374774" y="514346"/>
            <a:ext cx="1236467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Times New Roman" panose="02020603050405020304" pitchFamily="18" charset="0"/>
              <a:buNone/>
            </a:pPr>
            <a:r>
              <a:rPr lang="en-US" sz="57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57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4" name="Google Shape;52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0589" y="1741750"/>
            <a:ext cx="7703678" cy="106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0" name="Google Shape;530;p62"/>
          <p:cNvSpPr txBox="1"/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https://reactjs.org/docs/getting-started.html</a:t>
            </a: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https://www.javatpoint.com/reactjs-tutorial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5">
                  <a:extLst>
                    <a:ext uri="{A12FA001-AC4F-418D-AE19-62706E023703}">
                      <ahyp:hlinkClr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="" val="tx"/>
                    </a:ext>
                  </a:extLst>
                </a:hlinkClick>
              </a:rPr>
              <a:t>https://www.udemy.com/course/react-the-complete-guide-incl-redux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537" name="Google Shape;537;p63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 panose="02020603050405020304" pitchFamily="18" charset="0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Axios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1200151" y="2097263"/>
            <a:ext cx="9336232" cy="168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</a:t>
            </a:r>
            <a:endParaRPr/>
          </a:p>
        </p:txBody>
      </p:sp>
      <p:pic>
        <p:nvPicPr>
          <p:cNvPr id="84" name="Google Shape;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319" y="3052454"/>
            <a:ext cx="12841248" cy="53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8258611" y="9629521"/>
            <a:ext cx="68932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source code in Lesson_7_Resource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95103" y="2939777"/>
            <a:ext cx="8900344" cy="537645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17733470" y="8420139"/>
            <a:ext cx="15856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all()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4477197" y="8511634"/>
            <a:ext cx="30796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npm install axios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Axios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300" y="1452345"/>
            <a:ext cx="7402806" cy="1114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1100" y="3496222"/>
            <a:ext cx="5747418" cy="717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/>
        </p:nvSpPr>
        <p:spPr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1" name="Google Shape;101;p9"/>
          <p:cNvSpPr txBox="1"/>
          <p:nvPr/>
        </p:nvSpPr>
        <p:spPr>
          <a:xfrm>
            <a:off x="1975853" y="2403108"/>
            <a:ext cx="5643918" cy="89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Office PowerPoint</Application>
  <PresentationFormat>Custom</PresentationFormat>
  <Paragraphs>212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Times New Roman</vt:lpstr>
      <vt:lpstr>Courier New</vt:lpstr>
      <vt:lpstr>Meiryo</vt:lpstr>
      <vt:lpstr>Calibri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pc</cp:lastModifiedBy>
  <cp:revision>3</cp:revision>
  <dcterms:modified xsi:type="dcterms:W3CDTF">2022-04-01T10:30:05Z</dcterms:modified>
</cp:coreProperties>
</file>